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9985A7-72DB-4436-83F3-5F20A83E65FE}">
          <p14:sldIdLst/>
        </p14:section>
        <p14:section name="Untitled Section" id="{89E03B73-13F5-43AF-8722-B06EECBB6AC8}">
          <p14:sldIdLst>
            <p14:sldId id="256"/>
            <p14:sldId id="258"/>
            <p14:sldId id="257"/>
            <p14:sldId id="260"/>
            <p14:sldId id="261"/>
            <p14:sldId id="262"/>
            <p14:sldId id="25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" initials="R" lastIdx="2" clrIdx="0">
    <p:extLst>
      <p:ext uri="{19B8F6BF-5375-455C-9EA6-DF929625EA0E}">
        <p15:presenceInfo xmlns:p15="http://schemas.microsoft.com/office/powerpoint/2012/main" xmlns="" userId="Rich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AFD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C14D7-99FA-456D-B522-D8609C7BAD60}" type="doc">
      <dgm:prSet loTypeId="urn:microsoft.com/office/officeart/2008/layout/AlternatingPictureBlocks" loCatId="list" qsTypeId="urn:microsoft.com/office/officeart/2005/8/quickstyle/3d5" qsCatId="3D" csTypeId="urn:microsoft.com/office/officeart/2005/8/colors/accent3_2" csCatId="accent3" phldr="1"/>
      <dgm:spPr/>
    </dgm:pt>
    <dgm:pt modelId="{A06D58CD-125B-4FA4-8EE8-7EB223D72D46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GB" sz="5400" b="1" u="sng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Youth partnership (YP)</a:t>
          </a:r>
          <a:endParaRPr lang="en-GB" sz="5400" b="1" u="sng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3BF4AE98-0756-4C02-B5AF-5A61BFD1D837}" type="parTrans" cxnId="{6A2C90ED-28A5-44C1-8D88-CB4C531F90E1}">
      <dgm:prSet/>
      <dgm:spPr/>
      <dgm:t>
        <a:bodyPr/>
        <a:lstStyle/>
        <a:p>
          <a:endParaRPr lang="en-GB" b="1" cap="none" spc="50">
            <a:ln w="0"/>
            <a:solidFill>
              <a:srgbClr val="FF0000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101A65C9-9968-4A8D-8E5F-1616E7140257}" type="sibTrans" cxnId="{6A2C90ED-28A5-44C1-8D88-CB4C531F90E1}">
      <dgm:prSet/>
      <dgm:spPr/>
      <dgm:t>
        <a:bodyPr/>
        <a:lstStyle/>
        <a:p>
          <a:endParaRPr lang="en-GB" b="1" cap="none" spc="50">
            <a:ln w="0"/>
            <a:solidFill>
              <a:srgbClr val="FF0000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1FCBA5A9-60A8-4C69-BBDE-0E7FDD48C5C3}" type="pres">
      <dgm:prSet presAssocID="{C4BC14D7-99FA-456D-B522-D8609C7BAD60}" presName="linearFlow" presStyleCnt="0">
        <dgm:presLayoutVars>
          <dgm:dir/>
          <dgm:resizeHandles val="exact"/>
        </dgm:presLayoutVars>
      </dgm:prSet>
      <dgm:spPr/>
    </dgm:pt>
    <dgm:pt modelId="{5AD50823-0BB4-4599-97CA-CED8E070FEF4}" type="pres">
      <dgm:prSet presAssocID="{A06D58CD-125B-4FA4-8EE8-7EB223D72D46}" presName="comp" presStyleCnt="0"/>
      <dgm:spPr/>
    </dgm:pt>
    <dgm:pt modelId="{A2046B29-EAF4-4DFA-B865-F94AF72DA957}" type="pres">
      <dgm:prSet presAssocID="{A06D58CD-125B-4FA4-8EE8-7EB223D72D46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9DD9C-4212-4863-BC76-D7C2CDA5C176}" type="pres">
      <dgm:prSet presAssocID="{A06D58CD-125B-4FA4-8EE8-7EB223D72D46}" presName="rect1" presStyleLbl="lnNode1" presStyleIdx="0" presStyleCnt="1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</dgm:ptLst>
  <dgm:cxnLst>
    <dgm:cxn modelId="{3CAFBD65-249B-401C-8B08-25C09ECFAF91}" type="presOf" srcId="{C4BC14D7-99FA-456D-B522-D8609C7BAD60}" destId="{1FCBA5A9-60A8-4C69-BBDE-0E7FDD48C5C3}" srcOrd="0" destOrd="0" presId="urn:microsoft.com/office/officeart/2008/layout/AlternatingPictureBlocks"/>
    <dgm:cxn modelId="{6A2C90ED-28A5-44C1-8D88-CB4C531F90E1}" srcId="{C4BC14D7-99FA-456D-B522-D8609C7BAD60}" destId="{A06D58CD-125B-4FA4-8EE8-7EB223D72D46}" srcOrd="0" destOrd="0" parTransId="{3BF4AE98-0756-4C02-B5AF-5A61BFD1D837}" sibTransId="{101A65C9-9968-4A8D-8E5F-1616E7140257}"/>
    <dgm:cxn modelId="{D41ACEC0-02FA-4CDC-8DD0-0F6B4E1856AA}" type="presOf" srcId="{A06D58CD-125B-4FA4-8EE8-7EB223D72D46}" destId="{A2046B29-EAF4-4DFA-B865-F94AF72DA957}" srcOrd="0" destOrd="0" presId="urn:microsoft.com/office/officeart/2008/layout/AlternatingPictureBlocks"/>
    <dgm:cxn modelId="{B9555241-73C7-4010-841E-63A2E012AEA4}" type="presParOf" srcId="{1FCBA5A9-60A8-4C69-BBDE-0E7FDD48C5C3}" destId="{5AD50823-0BB4-4599-97CA-CED8E070FEF4}" srcOrd="0" destOrd="0" presId="urn:microsoft.com/office/officeart/2008/layout/AlternatingPictureBlocks"/>
    <dgm:cxn modelId="{58661CC1-0331-477B-8919-05264702C9A1}" type="presParOf" srcId="{5AD50823-0BB4-4599-97CA-CED8E070FEF4}" destId="{A2046B29-EAF4-4DFA-B865-F94AF72DA957}" srcOrd="0" destOrd="0" presId="urn:microsoft.com/office/officeart/2008/layout/AlternatingPictureBlocks"/>
    <dgm:cxn modelId="{391BFB93-9F7C-4F4F-B7C4-07229D12556B}" type="presParOf" srcId="{5AD50823-0BB4-4599-97CA-CED8E070FEF4}" destId="{5279DD9C-4212-4863-BC76-D7C2CDA5C176}" srcOrd="1" destOrd="0" presId="urn:microsoft.com/office/officeart/2008/layout/AlternatingPictureBlock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C14D7-99FA-456D-B522-D8609C7BAD60}" type="doc">
      <dgm:prSet loTypeId="urn:microsoft.com/office/officeart/2008/layout/AlternatingPictureBlocks" loCatId="list" qsTypeId="urn:microsoft.com/office/officeart/2005/8/quickstyle/3d5" qsCatId="3D" csTypeId="urn:microsoft.com/office/officeart/2005/8/colors/accent3_2" csCatId="accent3" phldr="1"/>
      <dgm:spPr/>
    </dgm:pt>
    <dgm:pt modelId="{1FCBA5A9-60A8-4C69-BBDE-0E7FDD48C5C3}" type="pres">
      <dgm:prSet presAssocID="{C4BC14D7-99FA-456D-B522-D8609C7BAD60}" presName="linearFlow" presStyleCnt="0">
        <dgm:presLayoutVars>
          <dgm:dir/>
          <dgm:resizeHandles val="exact"/>
        </dgm:presLayoutVars>
      </dgm:prSet>
      <dgm:spPr/>
    </dgm:pt>
  </dgm:ptLst>
  <dgm:cxnLst>
    <dgm:cxn modelId="{25A03545-DD9D-48E8-BF90-A2145FD4FB3C}" type="presOf" srcId="{C4BC14D7-99FA-456D-B522-D8609C7BAD60}" destId="{1FCBA5A9-60A8-4C69-BBDE-0E7FDD48C5C3}" srcOrd="0" destOrd="0" presId="urn:microsoft.com/office/officeart/2008/layout/AlternatingPictureBlock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6B29-EAF4-4DFA-B865-F94AF72DA957}">
      <dsp:nvSpPr>
        <dsp:cNvPr id="0" name=""/>
        <dsp:cNvSpPr/>
      </dsp:nvSpPr>
      <dsp:spPr>
        <a:xfrm>
          <a:off x="4023360" y="1581727"/>
          <a:ext cx="8168640" cy="36945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b="1" u="sng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Youth partnership (YP)</a:t>
          </a:r>
          <a:endParaRPr lang="en-GB" sz="5400" b="1" u="sng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023360" y="1581727"/>
        <a:ext cx="8168640" cy="3694545"/>
      </dsp:txXfrm>
    </dsp:sp>
    <dsp:sp modelId="{5279DD9C-4212-4863-BC76-D7C2CDA5C176}">
      <dsp:nvSpPr>
        <dsp:cNvPr id="0" name=""/>
        <dsp:cNvSpPr/>
      </dsp:nvSpPr>
      <dsp:spPr>
        <a:xfrm>
          <a:off x="0" y="1581727"/>
          <a:ext cx="3657600" cy="369454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BD4-8AE6-4935-8915-6AA17EE34579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082C4-6548-40D8-9B79-434C64438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1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82C4-6548-40D8-9B79-434C644381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8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5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7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6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08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4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1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7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9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7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5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8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5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9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5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8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2F1FD9-CA67-4C18-A1D7-8007CB12A767}" type="datetimeFigureOut">
              <a:rPr lang="en-GB" smtClean="0"/>
              <a:t>17/02/19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F47C69-63F5-4F25-8166-49AC3A8C2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4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727445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8714865"/>
              </p:ext>
            </p:extLst>
          </p:nvPr>
        </p:nvGraphicFramePr>
        <p:xfrm>
          <a:off x="0" y="0"/>
          <a:ext cx="123444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10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Group leaders</a:t>
            </a:r>
            <a:endParaRPr lang="en-GB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4311" y="2622177"/>
            <a:ext cx="10018712" cy="3169024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Steve Jackson                                                                                                        Kate</a:t>
            </a:r>
            <a:endParaRPr lang="en-GB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66875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5" y="-1"/>
            <a:ext cx="1666875" cy="275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3" t="12160"/>
          <a:stretch/>
        </p:blipFill>
        <p:spPr>
          <a:xfrm>
            <a:off x="3644106" y="2844799"/>
            <a:ext cx="1676400" cy="26770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8"/>
          <a:stretch/>
        </p:blipFill>
        <p:spPr>
          <a:xfrm>
            <a:off x="7480300" y="2692565"/>
            <a:ext cx="1473200" cy="2981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41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95" y="215900"/>
            <a:ext cx="6221506" cy="4132533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66733"/>
            <a:ext cx="5970495" cy="5391268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585387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81" y="215900"/>
            <a:ext cx="4746625" cy="2667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12" y="2768600"/>
            <a:ext cx="5622830" cy="3741738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172200" y="101600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4000" b="1" dirty="0" smtClean="0">
                <a:ln/>
                <a:solidFill>
                  <a:schemeClr val="accent4"/>
                </a:solidFill>
              </a:rPr>
              <a:t>We have food </a:t>
            </a:r>
            <a:endParaRPr lang="en-GB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532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83" y="222218"/>
            <a:ext cx="10150517" cy="6762782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71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83" y="255984"/>
            <a:ext cx="9909217" cy="6602016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57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0" y="736600"/>
            <a:ext cx="74041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5400" b="1" u="sng" dirty="0" smtClean="0">
                <a:ln/>
                <a:solidFill>
                  <a:schemeClr val="accent4"/>
                </a:solidFill>
              </a:rPr>
              <a:t>Talk about God  </a:t>
            </a:r>
            <a:endParaRPr lang="en-GB" sz="5400" b="1" u="sng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4635500" cy="685800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600" y="1783471"/>
            <a:ext cx="3835400" cy="507452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63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45">
        <p14:ripple/>
      </p:transition>
    </mc:Choice>
    <mc:Fallback xmlns="">
      <p:transition spd="slow" advTm="274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2">
      <a:dk1>
        <a:sysClr val="windowText" lastClr="000000"/>
      </a:dk1>
      <a:lt1>
        <a:srgbClr val="FF0000"/>
      </a:lt1>
      <a:dk2>
        <a:srgbClr val="212121"/>
      </a:dk2>
      <a:lt2>
        <a:srgbClr val="FF0000"/>
      </a:lt2>
      <a:accent1>
        <a:srgbClr val="000000"/>
      </a:accent1>
      <a:accent2>
        <a:srgbClr val="FF0000"/>
      </a:accent2>
      <a:accent3>
        <a:srgbClr val="000000"/>
      </a:accent3>
      <a:accent4>
        <a:srgbClr val="FF0000"/>
      </a:accent4>
      <a:accent5>
        <a:srgbClr val="000000"/>
      </a:accent5>
      <a:accent6>
        <a:srgbClr val="FF0000"/>
      </a:accent6>
      <a:hlink>
        <a:srgbClr val="000000"/>
      </a:hlink>
      <a:folHlink>
        <a:srgbClr val="FF000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17</Words>
  <Application>Microsoft Macintosh PowerPoint</Application>
  <PresentationFormat>Custom</PresentationFormat>
  <Paragraphs>6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9" baseType="lpstr">
      <vt:lpstr>Parallax</vt:lpstr>
      <vt:lpstr>PowerPoint Presentation</vt:lpstr>
      <vt:lpstr>Group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French</dc:creator>
  <cp:lastModifiedBy>Steve Jackson</cp:lastModifiedBy>
  <cp:revision>17</cp:revision>
  <dcterms:created xsi:type="dcterms:W3CDTF">2019-01-31T13:25:35Z</dcterms:created>
  <dcterms:modified xsi:type="dcterms:W3CDTF">2019-02-17T19:33:38Z</dcterms:modified>
</cp:coreProperties>
</file>